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guel Martinez Murcia (Nokia)" userId="40409386-d23e-47ce-a244-e985ed96359d" providerId="ADAL" clId="{8901A915-056D-4A6E-8FC5-C4DA0C33BBB4}"/>
    <pc:docChg chg="custSel addSld modSld">
      <pc:chgData name="Miguel Martinez Murcia (Nokia)" userId="40409386-d23e-47ce-a244-e985ed96359d" providerId="ADAL" clId="{8901A915-056D-4A6E-8FC5-C4DA0C33BBB4}" dt="2023-05-16T21:01:49.626" v="5" actId="14100"/>
      <pc:docMkLst>
        <pc:docMk/>
      </pc:docMkLst>
      <pc:sldChg chg="addSp delSp modSp new mod">
        <pc:chgData name="Miguel Martinez Murcia (Nokia)" userId="40409386-d23e-47ce-a244-e985ed96359d" providerId="ADAL" clId="{8901A915-056D-4A6E-8FC5-C4DA0C33BBB4}" dt="2023-05-16T21:01:49.626" v="5" actId="14100"/>
        <pc:sldMkLst>
          <pc:docMk/>
          <pc:sldMk cId="2639755094" sldId="257"/>
        </pc:sldMkLst>
        <pc:spChg chg="del">
          <ac:chgData name="Miguel Martinez Murcia (Nokia)" userId="40409386-d23e-47ce-a244-e985ed96359d" providerId="ADAL" clId="{8901A915-056D-4A6E-8FC5-C4DA0C33BBB4}" dt="2023-05-16T21:01:45.500" v="2" actId="478"/>
          <ac:spMkLst>
            <pc:docMk/>
            <pc:sldMk cId="2639755094" sldId="257"/>
            <ac:spMk id="2" creationId="{C7E5F1BE-5C5B-9103-652E-A3DD0A0ED4D5}"/>
          </ac:spMkLst>
        </pc:spChg>
        <pc:spChg chg="del">
          <ac:chgData name="Miguel Martinez Murcia (Nokia)" userId="40409386-d23e-47ce-a244-e985ed96359d" providerId="ADAL" clId="{8901A915-056D-4A6E-8FC5-C4DA0C33BBB4}" dt="2023-05-16T21:01:40.611" v="1" actId="478"/>
          <ac:spMkLst>
            <pc:docMk/>
            <pc:sldMk cId="2639755094" sldId="257"/>
            <ac:spMk id="3" creationId="{13E564F4-CD75-052B-659D-68F006581066}"/>
          </ac:spMkLst>
        </pc:spChg>
        <pc:picChg chg="add mod">
          <ac:chgData name="Miguel Martinez Murcia (Nokia)" userId="40409386-d23e-47ce-a244-e985ed96359d" providerId="ADAL" clId="{8901A915-056D-4A6E-8FC5-C4DA0C33BBB4}" dt="2023-05-16T21:01:49.626" v="5" actId="14100"/>
          <ac:picMkLst>
            <pc:docMk/>
            <pc:sldMk cId="2639755094" sldId="257"/>
            <ac:picMk id="5" creationId="{E5695113-254F-A276-9371-A58740B98D57}"/>
          </ac:picMkLst>
        </pc:picChg>
      </pc:sldChg>
    </pc:docChg>
  </pc:docChgLst>
</pc:chgInfo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F9EAD-2A70-60BA-CDA7-2FE82ECC1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425E7D-F378-FE9A-7770-1679EE4F7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48B15-6D0D-2B37-7C28-9EC695B3C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7FCD0-0178-A856-41B1-5227C1F38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44CAD-6044-3B2C-3690-384ABC9A1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64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EDF61-0A36-89BA-CFA4-9E8E8766E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E177A-B7A6-257C-7994-27EE0C00D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BA778-70D0-9698-EC78-43A5CE51B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D7577-4D77-8ADB-C085-66C8A1F6A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161ED-2C9C-8E8B-65A3-81F8816B9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206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AA3C82-50B6-1B1A-6E4E-76E81316F6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0713B8-D198-E6FE-FD77-22D4236316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CCA87-D671-F7D6-EA6B-B59B57323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34E50-544C-30EB-504E-00D82A8F1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479CD-311F-0DA0-4CC0-036E67667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233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2C9DB-B910-D3CD-1BCF-5403382DB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933C-DC2E-F064-FCDC-3C5D9D148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D8AC3-8979-F80D-B6F5-D0BC2299D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18066-1C07-E977-25C1-F1CCA576B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F8C07-12D4-816F-8D55-EC2B244B2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53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9DE3C-FA5A-71E8-8636-F84984629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ECBEE8-A2B2-C2F2-B648-8E02C7DBB6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D0E1C-B82D-6EFB-E6B3-C796CE037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F1ACE-477B-9CC6-BF27-AC436173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E05797-4E10-4C29-78E7-279EC3E56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671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48017-7AD0-0EF6-656B-F8ED0F44E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C61B9-0541-913E-C140-EA1348DC34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FC324F-0D3C-0BD7-D77A-BE1AFEB5A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1CA7E-D0C9-6378-D6E9-9F4945E0E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8D84CC-79B4-3205-3D69-C9851D1C5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EBDB9-E124-5305-3348-6ABC80856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6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CCB5-D7D5-7BEC-EBB9-66F4EAA65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61BBF-C850-0231-DEBC-23CC708D3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14576D-FF75-CC05-9780-3AE33F8D7C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1893B6-C3F1-A01C-6653-9852D3CEDC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90E606-5EC3-FA2B-C879-1013A383FE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58327D-4643-6C5F-7771-4D108DCBD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262360-3E68-6118-937E-6939E33C1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990C36-0CF3-ADBA-D935-350722D6E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63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4EB68-86DA-E698-8D12-BDF76B668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87161D-7A0E-CCEB-3F72-6716C93D6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6D426-F9C3-720B-80E1-D4BB6FBFB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6CD33-A61C-1707-BC3D-DF633D638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82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F89EA8-9B7C-5A14-C55C-A666D5F9D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7B7464-BDA8-025C-C169-0BF60E7CF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B198AA-1CA5-EB74-07DC-86DB46530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5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00CD0-F694-4A19-9F07-B2CE08DC7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742B9-C0D9-27A6-519B-521E888DA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2060A-D076-78A6-8B19-79FFDA5FC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DF2657-8B5B-AE00-CAAC-593031F74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409CB4-5850-C48B-6D94-29517BC69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88F9BC-0D52-F9C8-4242-0C247B2A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821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E3F83-7AB2-C8CD-B5F5-A7EF0404C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A3654-ED51-C416-C3F6-8534268C9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F82601-DD78-4EC8-6127-985D39DB23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1C855-B7D8-7A87-14CF-D46D50781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D7FD1-74A6-A402-3BC5-AE8C95871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4D90FE-E0C2-7CD9-75B1-BCA42DC0D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81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55F8EF-BEEC-DDD2-BFDC-303F74C96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DE75A-5916-CC98-3531-A8990AD64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8398C-18B4-2FEF-C699-0031E62A7E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71AFE-38FB-43CF-9171-1D36BFAA6584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1F65D9-1161-8A27-8314-7D4CD6ECA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448C0-0AA0-34C5-1A84-15599D1DB3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3840A-2866-4D76-B56F-F6931C512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709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5E45D-155E-8C6F-6ACB-06039832DA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CB7FC0-DC1F-2B87-B6CC-324C7DAD73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9DC7822C-5A5C-F24C-7CF6-B2293A40D1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925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57"/>
    </mc:Choice>
    <mc:Fallback>
      <p:transition spd="slow" advTm="18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695113-254F-A276-9371-A58740B98D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19" y="156982"/>
            <a:ext cx="11681716" cy="669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755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0</Words>
  <Application>Microsoft Office PowerPoint</Application>
  <PresentationFormat>Widescreen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Miguel Martinez Murcia (Nokia)</dc:creator>
  <cp:lastModifiedBy>Miguel Martinez Murcia (Nokia)</cp:lastModifiedBy>
  <cp:revision>1</cp:revision>
  <dcterms:created xsi:type="dcterms:W3CDTF">2023-05-16T18:38:55Z</dcterms:created>
  <dcterms:modified xsi:type="dcterms:W3CDTF">2023-05-16T21:46:14Z</dcterms:modified>
</cp:coreProperties>
</file>

<file path=docProps/thumbnail.jpeg>
</file>